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6" r:id="rId2"/>
    <p:sldId id="266" r:id="rId3"/>
    <p:sldId id="267" r:id="rId4"/>
    <p:sldId id="308" r:id="rId5"/>
    <p:sldId id="268" r:id="rId6"/>
    <p:sldId id="269" r:id="rId7"/>
    <p:sldId id="272" r:id="rId8"/>
    <p:sldId id="270" r:id="rId9"/>
    <p:sldId id="271" r:id="rId10"/>
    <p:sldId id="273" r:id="rId11"/>
    <p:sldId id="309" r:id="rId12"/>
    <p:sldId id="274" r:id="rId13"/>
    <p:sldId id="311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313" r:id="rId34"/>
    <p:sldId id="302" r:id="rId35"/>
    <p:sldId id="303" r:id="rId36"/>
    <p:sldId id="304" r:id="rId37"/>
    <p:sldId id="305" r:id="rId38"/>
    <p:sldId id="294" r:id="rId39"/>
    <p:sldId id="295" r:id="rId40"/>
    <p:sldId id="296" r:id="rId41"/>
    <p:sldId id="297" r:id="rId42"/>
    <p:sldId id="300" r:id="rId43"/>
    <p:sldId id="298" r:id="rId44"/>
    <p:sldId id="299" r:id="rId45"/>
    <p:sldId id="315" r:id="rId46"/>
    <p:sldId id="256" r:id="rId47"/>
    <p:sldId id="257" r:id="rId48"/>
    <p:sldId id="258" r:id="rId49"/>
    <p:sldId id="259" r:id="rId50"/>
    <p:sldId id="26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24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35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160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07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54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62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1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35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70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04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4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5AAD64-9511-43E9-A8EC-EAF011B491DC}" type="datetimeFigureOut">
              <a:rPr lang="en-IN" smtClean="0"/>
              <a:t>27-01-2026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44EE4A-3EF2-4B9C-A4BA-86E54A7FF8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52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3F8B-8D5F-9A68-995B-FBE38432E784}"/>
              </a:ext>
            </a:extLst>
          </p:cNvPr>
          <p:cNvSpPr txBox="1"/>
          <p:nvPr/>
        </p:nvSpPr>
        <p:spPr>
          <a:xfrm>
            <a:off x="1585518" y="3059668"/>
            <a:ext cx="6543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Static Hazard and Exposure Baseline</a:t>
            </a:r>
          </a:p>
        </p:txBody>
      </p:sp>
    </p:spTree>
    <p:extLst>
      <p:ext uri="{BB962C8B-B14F-4D97-AF65-F5344CB8AC3E}">
        <p14:creationId xmlns:p14="http://schemas.microsoft.com/office/powerpoint/2010/main" val="17972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1A6D8-AEFA-B64D-94C7-E6BC7115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333500"/>
            <a:ext cx="6562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4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2328BA-83D1-5A44-BDFA-A38BAF5480F1}"/>
              </a:ext>
            </a:extLst>
          </p:cNvPr>
          <p:cNvSpPr txBox="1"/>
          <p:nvPr/>
        </p:nvSpPr>
        <p:spPr>
          <a:xfrm>
            <a:off x="478172" y="3246431"/>
            <a:ext cx="8296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EVT Based Loss, EP curves, AAL, Casualties</a:t>
            </a:r>
          </a:p>
        </p:txBody>
      </p:sp>
    </p:spTree>
    <p:extLst>
      <p:ext uri="{BB962C8B-B14F-4D97-AF65-F5344CB8AC3E}">
        <p14:creationId xmlns:p14="http://schemas.microsoft.com/office/powerpoint/2010/main" val="2451542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91C49-D55F-7C8B-69C4-FA3563B5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50" y="2118831"/>
            <a:ext cx="3890133" cy="3703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E88856-8973-7A3E-292C-ABBB1B452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224" y="2118831"/>
            <a:ext cx="4200526" cy="3703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7B1CF-349A-BCBC-6BAF-2384087E436A}"/>
              </a:ext>
            </a:extLst>
          </p:cNvPr>
          <p:cNvSpPr txBox="1"/>
          <p:nvPr/>
        </p:nvSpPr>
        <p:spPr>
          <a:xfrm>
            <a:off x="2285999" y="490564"/>
            <a:ext cx="544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Average Annual Loss (AAL): 66,545,749.65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22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0B419-54EC-0743-4322-A09F61777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2B730C-D9F1-101E-53BC-31D73578C3C1}"/>
              </a:ext>
            </a:extLst>
          </p:cNvPr>
          <p:cNvSpPr txBox="1"/>
          <p:nvPr/>
        </p:nvSpPr>
        <p:spPr>
          <a:xfrm>
            <a:off x="3296876" y="3246431"/>
            <a:ext cx="24747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Monte Carlo</a:t>
            </a:r>
          </a:p>
        </p:txBody>
      </p:sp>
    </p:spTree>
    <p:extLst>
      <p:ext uri="{BB962C8B-B14F-4D97-AF65-F5344CB8AC3E}">
        <p14:creationId xmlns:p14="http://schemas.microsoft.com/office/powerpoint/2010/main" val="344916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7B791-AAF5-B45D-9DE6-6078B01C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29" y="1909107"/>
            <a:ext cx="6572250" cy="4667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A03F81-E1E6-BE8E-C5E7-6BFEB43F8B5D}"/>
              </a:ext>
            </a:extLst>
          </p:cNvPr>
          <p:cNvSpPr txBox="1"/>
          <p:nvPr/>
        </p:nvSpPr>
        <p:spPr>
          <a:xfrm>
            <a:off x="1900106" y="759012"/>
            <a:ext cx="559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Average Annual Loss (AAL): 32,889,135.07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387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FCF1E-5E87-ABB5-199A-90057697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19125"/>
            <a:ext cx="84772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0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DEE81-A1BF-5230-55D4-3569E26B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5" y="1795244"/>
            <a:ext cx="4108246" cy="3632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F6B36-532B-C5D0-08F4-94B68E6CB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13" y="1712926"/>
            <a:ext cx="4217303" cy="38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70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345391-EBAD-E160-EDC1-C074CA49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47" y="1100137"/>
            <a:ext cx="65722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70B25-0EB1-568D-D8BC-E782BC294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94"/>
            <a:ext cx="9144000" cy="65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A72B0-4615-1BBE-4D29-236FF1E2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94"/>
            <a:ext cx="9144000" cy="65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7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F28B5-D401-B7BD-3219-A8175516A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51" y="0"/>
            <a:ext cx="8411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B8E9D-0D49-5755-7C90-BBAFA10F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94"/>
            <a:ext cx="9144000" cy="65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78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C506B-0699-EA64-2856-3A889D80E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53"/>
            <a:ext cx="9144000" cy="653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3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DF5FF-A0BE-1240-4336-92559FE6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58"/>
            <a:ext cx="9144000" cy="66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1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BBE64-A7A8-8E7A-151D-4C3ED2F7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55"/>
            <a:ext cx="9144000" cy="65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1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9A283-9EBD-72D4-231C-C39F74F8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94"/>
            <a:ext cx="9144000" cy="65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B17D2-361F-AD50-F895-484BE28F9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72"/>
            <a:ext cx="9144000" cy="64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1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D72B1-9598-83B4-C445-9FB4B07C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72"/>
            <a:ext cx="9144000" cy="64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33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DC8FF-4077-FF07-92B5-14ADD6A5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894"/>
            <a:ext cx="9144000" cy="58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0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F8DD5-ADAF-112D-2FF2-DA9F220A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367"/>
            <a:ext cx="9144000" cy="590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3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DC1C5-0E1B-AC46-800D-284C5A93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367"/>
            <a:ext cx="9144000" cy="590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2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8F939F-4693-42CE-5AA9-76BEFA9C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64"/>
            <a:ext cx="9144000" cy="60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26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55009-C2EE-5CFD-B0A1-742F1096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100"/>
            <a:ext cx="9144000" cy="58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9C756-CD8E-C7F0-CEDD-456BCDDC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12"/>
            <a:ext cx="9144000" cy="66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46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C8EDB-8018-3C35-C099-22145B83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12"/>
            <a:ext cx="9144000" cy="66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84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5197D-E2DB-BB6A-1E5C-E98F3A238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5BB359-76AD-E363-180D-6514EFF3B342}"/>
              </a:ext>
            </a:extLst>
          </p:cNvPr>
          <p:cNvSpPr txBox="1"/>
          <p:nvPr/>
        </p:nvSpPr>
        <p:spPr>
          <a:xfrm>
            <a:off x="3355600" y="3145763"/>
            <a:ext cx="20804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DGM-VAE</a:t>
            </a:r>
          </a:p>
        </p:txBody>
      </p:sp>
    </p:spTree>
    <p:extLst>
      <p:ext uri="{BB962C8B-B14F-4D97-AF65-F5344CB8AC3E}">
        <p14:creationId xmlns:p14="http://schemas.microsoft.com/office/powerpoint/2010/main" val="2650054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6599B0F-05EF-2806-085D-31334B6F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333500"/>
            <a:ext cx="65722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2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305B9-7A2F-43F9-D54F-A447CC19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63" y="857250"/>
            <a:ext cx="5133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6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37DBC-FB42-4EB6-56DC-04483175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71625"/>
            <a:ext cx="6572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98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C5279-7523-DC59-1809-4CDF08508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71625"/>
            <a:ext cx="6572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2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2A8C1-E4E3-38C7-AE1A-0A33B3D8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19125"/>
            <a:ext cx="84772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32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27237-5B0C-86FB-57BE-FBF412A2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486"/>
            <a:ext cx="9144000" cy="60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8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D3538-3012-E71A-438F-6371AEBB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C13249-97EC-2AE9-FF9C-86123B17D0D3}"/>
              </a:ext>
            </a:extLst>
          </p:cNvPr>
          <p:cNvSpPr txBox="1"/>
          <p:nvPr/>
        </p:nvSpPr>
        <p:spPr>
          <a:xfrm>
            <a:off x="796952" y="3059668"/>
            <a:ext cx="7726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</a:t>
            </a:r>
            <a:r>
              <a:rPr lang="en-US" sz="2800" b="1" dirty="0">
                <a:solidFill>
                  <a:srgbClr val="FF0000"/>
                </a:solidFill>
              </a:rPr>
              <a:t>DYNAMICS, EVT &amp; DAMAGE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(Rainfall, Bias Correction, EVT, Hazard Scaling)</a:t>
            </a:r>
          </a:p>
        </p:txBody>
      </p:sp>
    </p:spTree>
    <p:extLst>
      <p:ext uri="{BB962C8B-B14F-4D97-AF65-F5344CB8AC3E}">
        <p14:creationId xmlns:p14="http://schemas.microsoft.com/office/powerpoint/2010/main" val="1322609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8F3E1-9C02-A51B-9493-0B27C8FE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19125"/>
            <a:ext cx="84772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3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6E5D5-5FB9-44AC-A1D7-90C58904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100137"/>
            <a:ext cx="65722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60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6CC10-2070-EA3D-FDDB-70AED9C2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488"/>
            <a:ext cx="9144000" cy="59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11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11B5A-406E-0BA4-FA8A-D67D5809A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291"/>
            <a:ext cx="9144000" cy="592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98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38949-89D1-BDA1-DD1D-28592BBC4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488"/>
            <a:ext cx="9144000" cy="59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6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A67FE-D7CC-285A-D08D-08BBC7812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DB1A7D-9A00-8037-142C-6F7C9607A99D}"/>
              </a:ext>
            </a:extLst>
          </p:cNvPr>
          <p:cNvSpPr txBox="1"/>
          <p:nvPr/>
        </p:nvSpPr>
        <p:spPr>
          <a:xfrm>
            <a:off x="3800217" y="3246431"/>
            <a:ext cx="1635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indices</a:t>
            </a:r>
          </a:p>
        </p:txBody>
      </p:sp>
    </p:spTree>
    <p:extLst>
      <p:ext uri="{BB962C8B-B14F-4D97-AF65-F5344CB8AC3E}">
        <p14:creationId xmlns:p14="http://schemas.microsoft.com/office/powerpoint/2010/main" val="2557466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D7DC0C-B4C7-372D-FC12-14BAB1D9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64"/>
            <a:ext cx="9144000" cy="60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11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C8AB1-8A6C-0163-BED2-73EF7C04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64"/>
            <a:ext cx="9144000" cy="60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7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4A502-C299-F557-6B49-6A7793BD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64"/>
            <a:ext cx="9144000" cy="60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97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CEA0AD-DC00-468D-5C4A-DE7EE14E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323"/>
            <a:ext cx="9144000" cy="60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7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734DA-0EC6-0980-6235-2BD95072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77" y="142700"/>
            <a:ext cx="4347857" cy="328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0681F-E149-642D-4FD7-9F9458CE9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8838"/>
            <a:ext cx="9144000" cy="32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69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87083-1B79-D1E9-4080-3AF9BEFC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518"/>
            <a:ext cx="9144000" cy="49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5274D-E88C-24D1-019F-15E67959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6" y="1391588"/>
            <a:ext cx="4295163" cy="4327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85C313-FA13-8054-A1FC-66F4B035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004" y="1255421"/>
            <a:ext cx="4060272" cy="45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4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46415-4943-4F05-45B2-BEFF7B96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30" y="141304"/>
            <a:ext cx="4596731" cy="3017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93360-2396-4E41-3AC0-B87070A7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30" y="3429000"/>
            <a:ext cx="4680840" cy="310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18DFF-A843-62E3-8D2E-019F7E4A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100137"/>
            <a:ext cx="70485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2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4216A-CE42-5B68-3925-B5F38F92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095375"/>
            <a:ext cx="65722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0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50</Words>
  <Application>Microsoft Office PowerPoint</Application>
  <PresentationFormat>On-screen Show (4:3)</PresentationFormat>
  <Paragraphs>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Sandeep Sahu</dc:creator>
  <cp:lastModifiedBy>Sandeep Sahu</cp:lastModifiedBy>
  <cp:revision>13</cp:revision>
  <dcterms:created xsi:type="dcterms:W3CDTF">2026-01-26T19:23:39Z</dcterms:created>
  <dcterms:modified xsi:type="dcterms:W3CDTF">2026-01-26T20:31:29Z</dcterms:modified>
</cp:coreProperties>
</file>